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6" r:id="rId3"/>
    <p:sldId id="268" r:id="rId4"/>
    <p:sldId id="273" r:id="rId5"/>
    <p:sldId id="272" r:id="rId6"/>
    <p:sldId id="275" r:id="rId7"/>
    <p:sldId id="274" r:id="rId8"/>
    <p:sldId id="270" r:id="rId9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FF"/>
    <a:srgbClr val="0A1523"/>
    <a:srgbClr val="ED2A24"/>
    <a:srgbClr val="D9FFFF"/>
    <a:srgbClr val="630991"/>
    <a:srgbClr val="0D000D"/>
    <a:srgbClr val="444444"/>
    <a:srgbClr val="1F0047"/>
    <a:srgbClr val="F121E9"/>
    <a:srgbClr val="EC0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663" autoAdjust="0"/>
  </p:normalViewPr>
  <p:slideViewPr>
    <p:cSldViewPr snapToObjects="1">
      <p:cViewPr varScale="1">
        <p:scale>
          <a:sx n="106" d="100"/>
          <a:sy n="106" d="100"/>
        </p:scale>
        <p:origin x="184" y="1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zure-monitor/logs/azure-monitor-data-explorer-proxy#query-data-in-azure-resource-graph-by-using-arg-preview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extended-properties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resource-graph-custom-language-elements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F23B-2297-1894-5D50-932E7B913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706E-83AB-C613-9EAF-FBCD0E61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842981-66A5-32C2-150E-908EAE01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3129CA3-A8E1-F4BF-589D-9575BDCC8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ARG?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do we like it - Difference to ARM</a:t>
            </a: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KQL - What is it, explain ARG subset vs Log Analytics and data explorer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about syntax - keywords, operators, tables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Case sensitivity - Special operators</a:t>
            </a: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about different ways to use ARG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Portal, CLI, PWSH, REST, and VS Code (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Scopes &amp; Inheritance when querying</a:t>
            </a: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Sharing queries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in git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Shared queries – with in-query usage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Query packs – Are the available in ARG, or only LAW?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Calling ARG from Log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Analytcs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lang="en-US" sz="12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arg</a:t>
            </a:r>
            <a:r>
              <a:rPr lang="en-US" sz="12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("").Resources</a:t>
            </a:r>
          </a:p>
          <a:p>
            <a:pPr lvl="1"/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https://learn.microsoft.com/en-us/azure/azure-monitor/logs/azure-monitor-data-explorer-proxy#query-data-in-azure-resource-graph-by-using-arg-preview</a:t>
            </a:r>
            <a:endParaRPr lang="en-US" sz="1000" dirty="0">
              <a:solidFill>
                <a:srgbClr val="FFCD0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 – 5000 subscriptions (?)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Paging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 limits – talk about ARG GET/LIST API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0628-0854-0E6F-A725-A475B81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To-do / investigate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D5FB-93B0-9B42-9638-F3D2B0C22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What’s Extended properties?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https://learn.microsoft.com/en-us/azure/governance/resource-graph/concepts/query-language#extended-properties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0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3485-8AF1-79A4-2511-C24F9E196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BC5A96-4281-7A26-522E-77ECD51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 / Showcase order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5B2EA81-4064-B88E-4D8E-BBBD1A3F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portal experience</a:t>
            </a:r>
          </a:p>
          <a:p>
            <a:pPr lvl="1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query example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 query from PowerShell, CLI and REST?</a:t>
            </a: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bit of the session, showcase features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In-query usage of shared queries</a:t>
            </a:r>
          </a:p>
          <a:p>
            <a:pPr lvl="1"/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{{/subscriptions/00000000-0000-0000-0000-000000000000/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resourceGroups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SharedQueries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/providers/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Microsoft.ResourceGraph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/queries/Count VMs by OS}} | where x</a:t>
            </a:r>
            <a:b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https://learn.microsoft.com/en-us/azure/governance/resource-graph/concepts/query-language#resource-graph-custom-language-elements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nb-NO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2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21AEBF2-C17B-5CE9-BD53-0B91FBC706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b-NO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Remember</a:t>
            </a:r>
            <a:r>
              <a:rPr lang="nb-N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nb-NO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nb-N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feedback </a:t>
            </a:r>
            <a:r>
              <a:rPr lang="nb-NO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</a:t>
            </a:r>
            <a:r>
              <a:rPr lang="nb-N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nb-NO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nb-N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sessions!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2176</TotalTime>
  <Words>315</Words>
  <Application>Microsoft Macintosh PowerPoint</Application>
  <PresentationFormat>On-screen Show (16:9)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IBM Plex Sans</vt:lpstr>
      <vt:lpstr>Roboto</vt:lpstr>
      <vt:lpstr>Arial</vt:lpstr>
      <vt:lpstr>Calibri</vt:lpstr>
      <vt:lpstr>PPT-mal_NIC</vt:lpstr>
      <vt:lpstr>PowerPoint Presentation</vt:lpstr>
      <vt:lpstr>Let’s talk about Azure Resource Graph</vt:lpstr>
      <vt:lpstr>PowerPoint Presentation</vt:lpstr>
      <vt:lpstr>Emanuel Palm</vt:lpstr>
      <vt:lpstr>Notes</vt:lpstr>
      <vt:lpstr>To-do / investigate</vt:lpstr>
      <vt:lpstr>Demo / Showcase order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88</cp:revision>
  <dcterms:created xsi:type="dcterms:W3CDTF">2012-11-21T10:27:26Z</dcterms:created>
  <dcterms:modified xsi:type="dcterms:W3CDTF">2025-10-14T17:13:17Z</dcterms:modified>
</cp:coreProperties>
</file>